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698" r:id="rId12"/>
    <p:sldId id="704" r:id="rId13"/>
    <p:sldId id="705" r:id="rId14"/>
    <p:sldId id="706" r:id="rId15"/>
    <p:sldId id="707" r:id="rId16"/>
    <p:sldId id="708" r:id="rId17"/>
    <p:sldId id="692" r:id="rId18"/>
    <p:sldId id="694" r:id="rId19"/>
    <p:sldId id="693" r:id="rId20"/>
    <p:sldId id="709" r:id="rId21"/>
    <p:sldId id="710" r:id="rId22"/>
    <p:sldId id="711" r:id="rId23"/>
    <p:sldId id="712" r:id="rId24"/>
    <p:sldId id="713" r:id="rId25"/>
    <p:sldId id="715" r:id="rId26"/>
    <p:sldId id="714" r:id="rId27"/>
    <p:sldId id="716" r:id="rId28"/>
    <p:sldId id="717" r:id="rId29"/>
    <p:sldId id="718" r:id="rId30"/>
    <p:sldId id="719" r:id="rId31"/>
    <p:sldId id="720" r:id="rId32"/>
    <p:sldId id="669" r:id="rId33"/>
    <p:sldId id="688" r:id="rId34"/>
    <p:sldId id="687" r:id="rId35"/>
    <p:sldId id="689" r:id="rId36"/>
    <p:sldId id="723" r:id="rId37"/>
    <p:sldId id="724" r:id="rId38"/>
    <p:sldId id="732" r:id="rId39"/>
    <p:sldId id="733" r:id="rId40"/>
    <p:sldId id="734" r:id="rId41"/>
    <p:sldId id="735" r:id="rId42"/>
    <p:sldId id="736" r:id="rId43"/>
    <p:sldId id="727" r:id="rId44"/>
    <p:sldId id="728" r:id="rId45"/>
    <p:sldId id="726" r:id="rId46"/>
    <p:sldId id="729" r:id="rId47"/>
    <p:sldId id="721" r:id="rId48"/>
    <p:sldId id="73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496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November </a:t>
            </a: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, 2014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</a:p>
          <a:p>
            <a:r>
              <a:rPr lang="en-US" dirty="0" smtClean="0"/>
              <a:t>What are visualizations for?</a:t>
            </a:r>
          </a:p>
          <a:p>
            <a:pPr lvl="1"/>
            <a:r>
              <a:rPr lang="en-US" dirty="0" smtClean="0"/>
              <a:t>A 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Numerical 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york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322888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enosa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78552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262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anb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8664682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ar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384134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51465</TotalTime>
  <Words>700</Words>
  <Application>Microsoft Macintosh PowerPoint</Application>
  <PresentationFormat>On-screen Show (4:3)</PresentationFormat>
  <Paragraphs>103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8500</cp:revision>
  <dcterms:created xsi:type="dcterms:W3CDTF">2012-09-06T21:39:14Z</dcterms:created>
  <dcterms:modified xsi:type="dcterms:W3CDTF">2014-11-06T18:30:18Z</dcterms:modified>
  <cp:category/>
</cp:coreProperties>
</file>